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74" r:id="rId5"/>
    <p:sldId id="275" r:id="rId6"/>
    <p:sldId id="276" r:id="rId7"/>
    <p:sldId id="277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9A94-70A3-425D-96A5-1F3AC85C53B5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E3F6-7103-47F9-A026-264087DB8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9A94-70A3-425D-96A5-1F3AC85C53B5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E3F6-7103-47F9-A026-264087DB8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4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9A94-70A3-425D-96A5-1F3AC85C53B5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E3F6-7103-47F9-A026-264087DB8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70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9A94-70A3-425D-96A5-1F3AC85C53B5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E3F6-7103-47F9-A026-264087DB8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2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9A94-70A3-425D-96A5-1F3AC85C53B5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E3F6-7103-47F9-A026-264087DB8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77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9A94-70A3-425D-96A5-1F3AC85C53B5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E3F6-7103-47F9-A026-264087DB8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32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9A94-70A3-425D-96A5-1F3AC85C53B5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E3F6-7103-47F9-A026-264087DB8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21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9A94-70A3-425D-96A5-1F3AC85C53B5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E3F6-7103-47F9-A026-264087DB8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61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9A94-70A3-425D-96A5-1F3AC85C53B5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E3F6-7103-47F9-A026-264087DB8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2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9A94-70A3-425D-96A5-1F3AC85C53B5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E3F6-7103-47F9-A026-264087DB8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4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9A94-70A3-425D-96A5-1F3AC85C53B5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E3F6-7103-47F9-A026-264087DB8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5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B9A94-70A3-425D-96A5-1F3AC85C53B5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BE3F6-7103-47F9-A026-264087DB8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49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4.xml"/><Relationship Id="rId18" Type="http://schemas.openxmlformats.org/officeDocument/2006/relationships/image" Target="../media/image5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4.png"/><Relationship Id="rId17" Type="http://schemas.openxmlformats.org/officeDocument/2006/relationships/image" Target="../media/image6.png"/><Relationship Id="rId2" Type="http://schemas.openxmlformats.org/officeDocument/2006/relationships/image" Target="../media/image1.jp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slide" Target="slide5.xml"/><Relationship Id="rId15" Type="http://schemas.openxmlformats.org/officeDocument/2006/relationships/slide" Target="slide6.xml"/><Relationship Id="rId10" Type="http://schemas.openxmlformats.org/officeDocument/2006/relationships/slide" Target="slide2.xml"/><Relationship Id="rId4" Type="http://schemas.openxmlformats.org/officeDocument/2006/relationships/image" Target="../media/image7.png"/><Relationship Id="rId9" Type="http://schemas.openxmlformats.org/officeDocument/2006/relationships/image" Target="../media/image3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slide" Target="slide2.xml"/><Relationship Id="rId10" Type="http://schemas.openxmlformats.org/officeDocument/2006/relationships/image" Target="../media/image16.gif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slide" Target="slide2.xml"/><Relationship Id="rId10" Type="http://schemas.openxmlformats.org/officeDocument/2006/relationships/image" Target="../media/image16.gif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slide" Target="slide2.xml"/><Relationship Id="rId10" Type="http://schemas.openxmlformats.org/officeDocument/2006/relationships/image" Target="../media/image16.gif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.pn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slide" Target="slide2.xml"/><Relationship Id="rId10" Type="http://schemas.openxmlformats.org/officeDocument/2006/relationships/image" Target="../media/image16.gif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slide" Target="slide2.xml"/><Relationship Id="rId10" Type="http://schemas.openxmlformats.org/officeDocument/2006/relationships/image" Target="../media/image16.gif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3.gif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5648"/>
            <a:ext cx="8496943" cy="4391341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133391"/>
            <a:ext cx="936104" cy="7985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936104" cy="7985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2157"/>
            <a:ext cx="2861204" cy="43050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429000"/>
            <a:ext cx="133381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53207"/>
            <a:ext cx="2141882" cy="2295873"/>
          </a:xfrm>
          <a:prstGeom prst="rect">
            <a:avLst/>
          </a:prstGeom>
        </p:spPr>
      </p:pic>
      <p:pic>
        <p:nvPicPr>
          <p:cNvPr id="15" name="Рисунок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1853208"/>
            <a:ext cx="2141881" cy="2295872"/>
          </a:xfrm>
          <a:prstGeom prst="rect">
            <a:avLst/>
          </a:prstGeom>
        </p:spPr>
      </p:pic>
      <p:pic>
        <p:nvPicPr>
          <p:cNvPr id="17" name="Рисунок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11" y="1853208"/>
            <a:ext cx="2141880" cy="2295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133391"/>
            <a:ext cx="936104" cy="798503"/>
          </a:xfrm>
          <a:prstGeom prst="rect">
            <a:avLst/>
          </a:prstGeom>
        </p:spPr>
      </p:pic>
      <p:pic>
        <p:nvPicPr>
          <p:cNvPr id="9" name="Рисунок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33391"/>
            <a:ext cx="936104" cy="7985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33391"/>
            <a:ext cx="936104" cy="798503"/>
          </a:xfrm>
          <a:prstGeom prst="rect">
            <a:avLst/>
          </a:prstGeom>
        </p:spPr>
      </p:pic>
      <p:pic>
        <p:nvPicPr>
          <p:cNvPr id="13" name="Рисунок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39343"/>
            <a:ext cx="2141882" cy="2295873"/>
          </a:xfrm>
          <a:prstGeom prst="rect">
            <a:avLst/>
          </a:prstGeom>
        </p:spPr>
      </p:pic>
      <p:pic>
        <p:nvPicPr>
          <p:cNvPr id="16" name="Рисунок 1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53407"/>
            <a:ext cx="2141881" cy="2295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342" y="3442193"/>
            <a:ext cx="1333817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24" y="2970058"/>
            <a:ext cx="2861204" cy="430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" y="-802311"/>
            <a:ext cx="9069558" cy="725564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300192" y="1844824"/>
            <a:ext cx="1926103" cy="192610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133391"/>
            <a:ext cx="936104" cy="798503"/>
          </a:xfrm>
          <a:prstGeom prst="rect">
            <a:avLst/>
          </a:prstGeom>
        </p:spPr>
      </p:pic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33391"/>
            <a:ext cx="936104" cy="7985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33391"/>
            <a:ext cx="936104" cy="79850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57" y="662206"/>
            <a:ext cx="1517891" cy="16199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74" y="292537"/>
            <a:ext cx="1123807" cy="11993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" y="1472202"/>
            <a:ext cx="1564777" cy="120487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45" y="1268760"/>
            <a:ext cx="953033" cy="142955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4" y="-23082"/>
            <a:ext cx="1456690" cy="155467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908465" y="1973244"/>
            <a:ext cx="77938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</a:rPr>
              <a:t>?</a:t>
            </a:r>
          </a:p>
          <a:p>
            <a:endParaRPr lang="ru-RU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88" y="2074641"/>
            <a:ext cx="953033" cy="142955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61" y="3557588"/>
            <a:ext cx="1333817" cy="32403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6" y="2924944"/>
            <a:ext cx="2861204" cy="430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9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" y="-802311"/>
            <a:ext cx="9069558" cy="725564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300192" y="1844824"/>
            <a:ext cx="1926103" cy="192610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133391"/>
            <a:ext cx="936104" cy="798503"/>
          </a:xfrm>
          <a:prstGeom prst="rect">
            <a:avLst/>
          </a:prstGeom>
        </p:spPr>
      </p:pic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33391"/>
            <a:ext cx="936104" cy="7985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33391"/>
            <a:ext cx="936104" cy="79850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57" y="662206"/>
            <a:ext cx="1517891" cy="16199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74" y="292537"/>
            <a:ext cx="1123807" cy="11993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" y="1472202"/>
            <a:ext cx="1564777" cy="120487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45" y="1268760"/>
            <a:ext cx="953033" cy="142955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4" y="-23082"/>
            <a:ext cx="1456690" cy="155467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908465" y="1973244"/>
            <a:ext cx="77938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</a:rPr>
              <a:t>?</a:t>
            </a:r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45" y="3504191"/>
            <a:ext cx="1333817" cy="32403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2" y="2942286"/>
            <a:ext cx="2861204" cy="43050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39" y="2225812"/>
            <a:ext cx="1123807" cy="119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0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" y="-802311"/>
            <a:ext cx="9069557" cy="725564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300192" y="1844824"/>
            <a:ext cx="1926103" cy="192610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133391"/>
            <a:ext cx="936104" cy="798503"/>
          </a:xfrm>
          <a:prstGeom prst="rect">
            <a:avLst/>
          </a:prstGeom>
        </p:spPr>
      </p:pic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33391"/>
            <a:ext cx="936104" cy="7985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33391"/>
            <a:ext cx="936104" cy="79850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57" y="662206"/>
            <a:ext cx="1517891" cy="16199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74" y="292537"/>
            <a:ext cx="1123807" cy="11993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" y="1472202"/>
            <a:ext cx="1564777" cy="120487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45" y="1268760"/>
            <a:ext cx="953033" cy="142955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4" y="-23082"/>
            <a:ext cx="1456690" cy="155467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908465" y="1973244"/>
            <a:ext cx="77938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</a:rPr>
              <a:t>?</a:t>
            </a:r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45" y="3504191"/>
            <a:ext cx="1333817" cy="32403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2" y="2942286"/>
            <a:ext cx="2861204" cy="43050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97" y="1973244"/>
            <a:ext cx="1517891" cy="161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6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" y="-802311"/>
            <a:ext cx="9069557" cy="725564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300192" y="1844824"/>
            <a:ext cx="1926103" cy="192610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133391"/>
            <a:ext cx="936104" cy="798503"/>
          </a:xfrm>
          <a:prstGeom prst="rect">
            <a:avLst/>
          </a:prstGeom>
        </p:spPr>
      </p:pic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33391"/>
            <a:ext cx="936104" cy="7985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33391"/>
            <a:ext cx="936104" cy="79850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57" y="662206"/>
            <a:ext cx="1517891" cy="16199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74" y="292537"/>
            <a:ext cx="1123807" cy="11993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" y="1472202"/>
            <a:ext cx="1564777" cy="120487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45" y="1268760"/>
            <a:ext cx="953033" cy="142955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4" y="-23082"/>
            <a:ext cx="1456690" cy="155467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908465" y="1973244"/>
            <a:ext cx="77938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</a:rPr>
              <a:t>?</a:t>
            </a:r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45" y="3504191"/>
            <a:ext cx="1333817" cy="32403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2" y="2942286"/>
            <a:ext cx="2861204" cy="43050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98" y="2074641"/>
            <a:ext cx="1456690" cy="155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2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" y="-802311"/>
            <a:ext cx="9069557" cy="725564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300192" y="1844824"/>
            <a:ext cx="1926103" cy="192610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133391"/>
            <a:ext cx="936104" cy="798503"/>
          </a:xfrm>
          <a:prstGeom prst="rect">
            <a:avLst/>
          </a:prstGeom>
        </p:spPr>
      </p:pic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33391"/>
            <a:ext cx="936104" cy="7985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33391"/>
            <a:ext cx="936104" cy="79850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57" y="662206"/>
            <a:ext cx="1517891" cy="16199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74" y="292537"/>
            <a:ext cx="1123807" cy="11993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" y="1472202"/>
            <a:ext cx="1564777" cy="120487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45" y="1268760"/>
            <a:ext cx="953033" cy="142955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4" y="-23082"/>
            <a:ext cx="1456690" cy="155467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908465" y="1973244"/>
            <a:ext cx="77938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</a:rPr>
              <a:t>?</a:t>
            </a:r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45" y="3504191"/>
            <a:ext cx="1333817" cy="32403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2" y="2942286"/>
            <a:ext cx="2861204" cy="43050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66" y="2205436"/>
            <a:ext cx="1564777" cy="12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3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719913" cy="61759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133391"/>
            <a:ext cx="936104" cy="798503"/>
          </a:xfrm>
          <a:prstGeom prst="rect">
            <a:avLst/>
          </a:prstGeom>
        </p:spPr>
      </p:pic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33391"/>
            <a:ext cx="936104" cy="7985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33391"/>
            <a:ext cx="936104" cy="798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14" y="3457290"/>
            <a:ext cx="1333817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24944"/>
            <a:ext cx="2861204" cy="430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6932</TotalTime>
  <Words>5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125</cp:revision>
  <dcterms:created xsi:type="dcterms:W3CDTF">2019-03-05T18:48:35Z</dcterms:created>
  <dcterms:modified xsi:type="dcterms:W3CDTF">2019-03-10T16:45:12Z</dcterms:modified>
</cp:coreProperties>
</file>